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6" r:id="rId5"/>
  </p:sldMasterIdLst>
  <p:notesMasterIdLst>
    <p:notesMasterId r:id="rId20"/>
  </p:notesMasterIdLst>
  <p:handoutMasterIdLst>
    <p:handoutMasterId r:id="rId21"/>
  </p:handoutMasterIdLst>
  <p:sldIdLst>
    <p:sldId id="260" r:id="rId6"/>
    <p:sldId id="267" r:id="rId7"/>
    <p:sldId id="264" r:id="rId8"/>
    <p:sldId id="268" r:id="rId9"/>
    <p:sldId id="269" r:id="rId10"/>
    <p:sldId id="272" r:id="rId11"/>
    <p:sldId id="270" r:id="rId12"/>
    <p:sldId id="271" r:id="rId13"/>
    <p:sldId id="273" r:id="rId14"/>
    <p:sldId id="274" r:id="rId15"/>
    <p:sldId id="275" r:id="rId16"/>
    <p:sldId id="277" r:id="rId17"/>
    <p:sldId id="276" r:id="rId18"/>
    <p:sldId id="266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A46"/>
    <a:srgbClr val="A90533"/>
    <a:srgbClr val="2ABDC0"/>
    <a:srgbClr val="A72035"/>
    <a:srgbClr val="221E1F"/>
    <a:srgbClr val="A80532"/>
    <a:srgbClr val="355B6B"/>
    <a:srgbClr val="C2C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F46D-945D-4B52-B41A-55509F70F4C5}" v="36" dt="2021-01-13T08:04:45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22" autoAdjust="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ita Rangle" userId="c9e37a2a-f7db-45a7-a43d-432a7008a27b" providerId="ADAL" clId="{0164F46D-945D-4B52-B41A-55509F70F4C5}"/>
    <pc:docChg chg="custSel delSld modSld">
      <pc:chgData name="Sarita Rangle" userId="c9e37a2a-f7db-45a7-a43d-432a7008a27b" providerId="ADAL" clId="{0164F46D-945D-4B52-B41A-55509F70F4C5}" dt="2021-01-13T08:04:46.348" v="7" actId="478"/>
      <pc:docMkLst>
        <pc:docMk/>
      </pc:docMkLst>
      <pc:sldChg chg="delSp mod">
        <pc:chgData name="Sarita Rangle" userId="c9e37a2a-f7db-45a7-a43d-432a7008a27b" providerId="ADAL" clId="{0164F46D-945D-4B52-B41A-55509F70F4C5}" dt="2021-01-13T08:04:16.608" v="0" actId="478"/>
        <pc:sldMkLst>
          <pc:docMk/>
          <pc:sldMk cId="1662715773" sldId="260"/>
        </pc:sldMkLst>
        <pc:spChg chg="del">
          <ac:chgData name="Sarita Rangle" userId="c9e37a2a-f7db-45a7-a43d-432a7008a27b" providerId="ADAL" clId="{0164F46D-945D-4B52-B41A-55509F70F4C5}" dt="2021-01-13T08:04:16.608" v="0" actId="478"/>
          <ac:spMkLst>
            <pc:docMk/>
            <pc:sldMk cId="1662715773" sldId="260"/>
            <ac:spMk id="2" creationId="{28862EFF-8108-4959-9E5C-1B08378AF935}"/>
          </ac:spMkLst>
        </pc:spChg>
      </pc:sldChg>
      <pc:sldChg chg="del">
        <pc:chgData name="Sarita Rangle" userId="c9e37a2a-f7db-45a7-a43d-432a7008a27b" providerId="ADAL" clId="{0164F46D-945D-4B52-B41A-55509F70F4C5}" dt="2021-01-13T08:04:18.763" v="1" actId="47"/>
        <pc:sldMkLst>
          <pc:docMk/>
          <pc:sldMk cId="1760383079" sldId="261"/>
        </pc:sldMkLst>
      </pc:sldChg>
      <pc:sldChg chg="del">
        <pc:chgData name="Sarita Rangle" userId="c9e37a2a-f7db-45a7-a43d-432a7008a27b" providerId="ADAL" clId="{0164F46D-945D-4B52-B41A-55509F70F4C5}" dt="2021-01-13T08:04:19.787" v="2" actId="47"/>
        <pc:sldMkLst>
          <pc:docMk/>
          <pc:sldMk cId="376552725" sldId="262"/>
        </pc:sldMkLst>
      </pc:sldChg>
      <pc:sldChg chg="del">
        <pc:chgData name="Sarita Rangle" userId="c9e37a2a-f7db-45a7-a43d-432a7008a27b" providerId="ADAL" clId="{0164F46D-945D-4B52-B41A-55509F70F4C5}" dt="2021-01-13T08:04:21.145" v="3" actId="47"/>
        <pc:sldMkLst>
          <pc:docMk/>
          <pc:sldMk cId="2414282603" sldId="263"/>
        </pc:sldMkLst>
      </pc:sldChg>
      <pc:sldChg chg="delSp mod">
        <pc:chgData name="Sarita Rangle" userId="c9e37a2a-f7db-45a7-a43d-432a7008a27b" providerId="ADAL" clId="{0164F46D-945D-4B52-B41A-55509F70F4C5}" dt="2021-01-13T08:04:31.145" v="6" actId="478"/>
        <pc:sldMkLst>
          <pc:docMk/>
          <pc:sldMk cId="1646843272" sldId="264"/>
        </pc:sldMkLst>
        <pc:spChg chg="del">
          <ac:chgData name="Sarita Rangle" userId="c9e37a2a-f7db-45a7-a43d-432a7008a27b" providerId="ADAL" clId="{0164F46D-945D-4B52-B41A-55509F70F4C5}" dt="2021-01-13T08:04:31.145" v="6" actId="478"/>
          <ac:spMkLst>
            <pc:docMk/>
            <pc:sldMk cId="1646843272" sldId="264"/>
            <ac:spMk id="3" creationId="{63EAC120-40C6-448C-9FB6-5B44FDC43CEE}"/>
          </ac:spMkLst>
        </pc:spChg>
      </pc:sldChg>
      <pc:sldChg chg="delSp del mod">
        <pc:chgData name="Sarita Rangle" userId="c9e37a2a-f7db-45a7-a43d-432a7008a27b" providerId="ADAL" clId="{0164F46D-945D-4B52-B41A-55509F70F4C5}" dt="2021-01-13T08:04:26.988" v="5" actId="47"/>
        <pc:sldMkLst>
          <pc:docMk/>
          <pc:sldMk cId="2584904699" sldId="265"/>
        </pc:sldMkLst>
        <pc:spChg chg="del">
          <ac:chgData name="Sarita Rangle" userId="c9e37a2a-f7db-45a7-a43d-432a7008a27b" providerId="ADAL" clId="{0164F46D-945D-4B52-B41A-55509F70F4C5}" dt="2021-01-13T08:04:25.660" v="4" actId="478"/>
          <ac:spMkLst>
            <pc:docMk/>
            <pc:sldMk cId="2584904699" sldId="265"/>
            <ac:spMk id="4" creationId="{05DF0FC8-3867-4234-A4D4-9D41ED46CF9B}"/>
          </ac:spMkLst>
        </pc:spChg>
      </pc:sldChg>
      <pc:sldChg chg="delSp mod">
        <pc:chgData name="Sarita Rangle" userId="c9e37a2a-f7db-45a7-a43d-432a7008a27b" providerId="ADAL" clId="{0164F46D-945D-4B52-B41A-55509F70F4C5}" dt="2021-01-13T08:04:46.348" v="7" actId="478"/>
        <pc:sldMkLst>
          <pc:docMk/>
          <pc:sldMk cId="1023170502" sldId="266"/>
        </pc:sldMkLst>
        <pc:spChg chg="del">
          <ac:chgData name="Sarita Rangle" userId="c9e37a2a-f7db-45a7-a43d-432a7008a27b" providerId="ADAL" clId="{0164F46D-945D-4B52-B41A-55509F70F4C5}" dt="2021-01-13T08:04:46.348" v="7" actId="478"/>
          <ac:spMkLst>
            <pc:docMk/>
            <pc:sldMk cId="1023170502" sldId="266"/>
            <ac:spMk id="2" creationId="{506AE8AC-11BC-4623-A1A2-78AC5B587D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D89B51-2C67-4DFD-9413-DF8E3BCE6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CE379-A2BE-40FA-A458-036A0DA4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AA1B-7856-480B-A424-AB18A8125D20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D385-D0C5-4C4F-B0ED-664257D8C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6ED4-B489-49C4-A022-ADB5F9D3C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9E821-35B3-4FB6-8441-896773E64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382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1A1E4-85A1-4E32-A99E-61D0056E75AF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DEA6-228F-4244-AD15-0746CF1C6E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1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FFF9-D9C9-4CD1-AB30-DB15FF37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5ED0F-41B6-4E53-95EF-3B28A6D6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AAE26-E132-4A66-8E55-2EBE5FA0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778BEC-CDA3-473B-8443-AF2343012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503FC6-A306-4F96-8027-9D0F191F1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79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1677C-834A-4EBE-8F6F-7D26C1198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2A899-C825-4A07-AF9D-AF30CBCF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14EE9A-F50E-4790-84B2-AD001966D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30524D-8890-4827-B121-B108EA62B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49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97BF-819C-48A2-A696-3E880A746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21F8B-BFA3-4C3C-8E28-1CAA9BDED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1A9-CB7D-44BB-B8DF-5C76C717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C31A8A-6CBC-424F-BA34-11229513C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243776-AC4B-4931-B6DA-6AB427DC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2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94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72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48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54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445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1C3EB-F013-423B-91D4-A7AE7250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C449-D938-45F3-A136-A2AAADB1AA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F0DBD9-4706-4A86-83DD-88A05DFDE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F22E7E-83B8-41B2-85F4-14058E01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93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46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137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947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2996A3B-3CAE-4B6C-BF47-96E4DAE55B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0830" y="3657471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7832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4B89855-0027-4A87-B3E2-8EE62CBA37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70988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888" y="420785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75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9F4FFD7-B871-4867-A86E-9B7808CBA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4A29C94-25B7-47FA-8B28-A392750183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132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4E01DD7-FDF9-4260-9F03-29B201161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D563DB8-3F72-4988-822D-69AE787838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F077E32-A54F-4D37-A940-7532295B52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928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62718F8-67BA-4C42-9B3E-72C93A4707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7841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1DEBBF6-E84E-4D71-9FE5-1AB52CB8BC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5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819" y="2831306"/>
            <a:ext cx="3836361" cy="1195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7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2962-11E3-493B-AD1D-78000E9A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873CD-5659-4FBF-B1CE-450FFAEC9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D1E42-150A-4BFC-9329-0B947E51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D3799A-8090-4FA0-A80A-20CB75D9D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303FAF8-A36A-429A-90DE-2C9CF8B8E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0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D100-BF9F-4F52-AB8B-E02043E81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946DC-5528-4FFA-B165-52646B051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64-C390-4E6B-9216-32F766CD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C38B17B-375A-418E-A208-48517ED9D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5501DE-DFC5-4380-9DA6-E948A40C6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23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C0259-54D6-4523-9B19-4AC0F0F2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86EA9-EFD5-404A-A9E4-5E40763D7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3F4D7-0DAA-43F5-BBD8-AF462848D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5FD02-C950-484F-85F0-F2ABD6077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CAB29-2847-4F4B-A914-5B0314EA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4F55C-0A64-4EA5-A7CE-EA2BC763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A987AC5-644A-472F-8951-8B881FC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60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26D13-7300-4BA7-B9A6-1F97DE5A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4CDA61B-CB91-4139-845D-D1E2DCDD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CD30CE-83D7-4420-8DF3-24BDAA3EB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2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5751B-C137-43AC-8D7C-26343C6E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411AD-344B-408E-B5EC-550C7A58B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5C87-AC46-4276-9F9A-6F0FBE4C7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086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4244-D51D-4ECA-8198-18EE96A8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C9DA1-010A-4BE9-BAF6-EBFC61CF3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369CE-C0C2-4E06-A89D-DA54D2EA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C1C43E9-C77F-4BC0-9F98-520278CF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4D793C-BE36-4094-81B6-342B99B4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67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B7DB0-696E-41B8-B4BA-93D7CC4D8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16D9C-3D80-48BC-8D23-7682F2F78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7FAFE-A182-4779-B33D-28D697D8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E407B4-801C-458A-8D75-681152172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4F2B35-CC56-49EE-A3C3-85CEFDBF0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720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7607-045E-4118-A453-7E778C338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69EE-4177-4718-8E6A-62A2BDC13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4D370BD-12E2-4161-AA0B-8F24C367F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1013" y="63360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286689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0"/>
    </p:custDataLst>
    <p:extLst>
      <p:ext uri="{BB962C8B-B14F-4D97-AF65-F5344CB8AC3E}">
        <p14:creationId xmlns:p14="http://schemas.microsoft.com/office/powerpoint/2010/main" val="178602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F596B-2945-4738-8C89-2359895A9578}"/>
              </a:ext>
            </a:extLst>
          </p:cNvPr>
          <p:cNvCxnSpPr/>
          <p:nvPr/>
        </p:nvCxnSpPr>
        <p:spPr>
          <a:xfrm>
            <a:off x="2148840" y="5688148"/>
            <a:ext cx="7894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CBCC53-AAA0-47AA-B556-5BFC781D2DFE}"/>
              </a:ext>
            </a:extLst>
          </p:cNvPr>
          <p:cNvSpPr txBox="1"/>
          <p:nvPr/>
        </p:nvSpPr>
        <p:spPr>
          <a:xfrm>
            <a:off x="4705587" y="5938540"/>
            <a:ext cx="2780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Participant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5F82C-A254-4E24-9022-33B29ACAD80F}"/>
              </a:ext>
            </a:extLst>
          </p:cNvPr>
          <p:cNvSpPr txBox="1"/>
          <p:nvPr/>
        </p:nvSpPr>
        <p:spPr>
          <a:xfrm>
            <a:off x="2871047" y="4904655"/>
            <a:ext cx="6449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Banking Application Capstone 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71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Deployment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47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Additional Features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87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Demonstration – Create Account, Log In, Deposit, Withdraw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82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Reflection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97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2317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1: Front-End Architecture, Authentication, And App Diagram</a:t>
            </a:r>
          </a:p>
        </p:txBody>
      </p:sp>
    </p:spTree>
    <p:extLst>
      <p:ext uri="{BB962C8B-B14F-4D97-AF65-F5344CB8AC3E}">
        <p14:creationId xmlns:p14="http://schemas.microsoft.com/office/powerpoint/2010/main" val="257998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Overview Diagram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84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268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Authentication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6325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4189557" y="4904655"/>
            <a:ext cx="3812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2: Database And API</a:t>
            </a:r>
          </a:p>
        </p:txBody>
      </p:sp>
    </p:spTree>
    <p:extLst>
      <p:ext uri="{BB962C8B-B14F-4D97-AF65-F5344CB8AC3E}">
        <p14:creationId xmlns:p14="http://schemas.microsoft.com/office/powerpoint/2010/main" val="170703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Database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95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12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752632" y="4904655"/>
            <a:ext cx="1068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3: Deployment, Additional Features, App Demonstration, Reflection</a:t>
            </a:r>
          </a:p>
        </p:txBody>
      </p:sp>
    </p:spTree>
    <p:extLst>
      <p:ext uri="{BB962C8B-B14F-4D97-AF65-F5344CB8AC3E}">
        <p14:creationId xmlns:p14="http://schemas.microsoft.com/office/powerpoint/2010/main" val="918902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MIT PE" val="8XAD2cre"/>
  <p:tag name="ARTICULATE_DESIGN_ID_OFFICE THEME" val="RnN90pNB"/>
  <p:tag name="ARTICULATE_DESIGN_ID_1_MIT PE" val="caWeEXct"/>
  <p:tag name="ARTICULATE_SLIDE_THUMBNAIL_REFRESH" val="1"/>
  <p:tag name="ARTICULATE_PROJECT_OPEN" val="0"/>
  <p:tag name="ARTICULATE_SLIDE_COUNT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IT 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IT 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6DC331548237488BA9A87C5C22BBA4" ma:contentTypeVersion="10" ma:contentTypeDescription="Create a new document." ma:contentTypeScope="" ma:versionID="afc8a0c30e361a4a3a2205789a414196">
  <xsd:schema xmlns:xsd="http://www.w3.org/2001/XMLSchema" xmlns:xs="http://www.w3.org/2001/XMLSchema" xmlns:p="http://schemas.microsoft.com/office/2006/metadata/properties" xmlns:ns2="73104017-11a4-4e7d-8e2e-7ba33f84cdc8" xmlns:ns3="2a2fcfcd-4c6e-4213-8c07-5dcda0681f8c" targetNamespace="http://schemas.microsoft.com/office/2006/metadata/properties" ma:root="true" ma:fieldsID="b0091fef3329149c31400b0a37629447" ns2:_="" ns3:_="">
    <xsd:import namespace="73104017-11a4-4e7d-8e2e-7ba33f84cdc8"/>
    <xsd:import namespace="2a2fcfcd-4c6e-4213-8c07-5dcda0681f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04017-11a4-4e7d-8e2e-7ba33f84c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fcfcd-4c6e-4213-8c07-5dcda0681f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B7EC69-9FDF-4664-B867-3A91419BA9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2DA2B0-6261-4A05-8BA3-00501EB38C7B}">
  <ds:schemaRefs>
    <ds:schemaRef ds:uri="73104017-11a4-4e7d-8e2e-7ba33f84cdc8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a2fcfcd-4c6e-4213-8c07-5dcda0681f8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6A21850-8052-44A7-AA8A-584600B2D5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04017-11a4-4e7d-8e2e-7ba33f84cdc8"/>
    <ds:schemaRef ds:uri="2a2fcfcd-4c6e-4213-8c07-5dcda0681f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596</TotalTime>
  <Words>59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TradeGothic LT Light</vt:lpstr>
      <vt:lpstr>MIT PE</vt:lpstr>
      <vt:lpstr>1_MIT 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Shilpiya</dc:creator>
  <cp:lastModifiedBy>Emily Pope</cp:lastModifiedBy>
  <cp:revision>63</cp:revision>
  <dcterms:created xsi:type="dcterms:W3CDTF">2018-11-05T13:58:18Z</dcterms:created>
  <dcterms:modified xsi:type="dcterms:W3CDTF">2021-06-02T17:10:14Z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